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157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FDAAC-BC40-4348-8659-C802BE8F4C65}" type="datetimeFigureOut">
              <a:rPr lang="pl-PL" smtClean="0"/>
              <a:t>2014-06-30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1FDD6-8B9F-4BC1-BF4A-A42B6C84D4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89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5"/>
          <p:cNvSpPr/>
          <p:nvPr/>
        </p:nvSpPr>
        <p:spPr>
          <a:xfrm>
            <a:off x="1" y="512676"/>
            <a:ext cx="9143999" cy="1394755"/>
          </a:xfrm>
          <a:prstGeom prst="rect">
            <a:avLst/>
          </a:prstGeom>
          <a:solidFill>
            <a:srgbClr val="ED3B3B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692" tIns="27693" rIns="27692" bIns="27693">
            <a:spAutoFit/>
          </a:bodyPr>
          <a:lstStyle/>
          <a:p>
            <a:pPr lvl="0" algn="ctr"/>
            <a:endParaRPr lang="pl-PL" sz="2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pl-PL" sz="2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0"/>
          </p:nvPr>
        </p:nvSpPr>
        <p:spPr>
          <a:xfrm>
            <a:off x="764381" y="2505313"/>
            <a:ext cx="7858125" cy="3742968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457200" y="609887"/>
            <a:ext cx="8229600" cy="779059"/>
          </a:xfrm>
          <a:prstGeom prst="rect">
            <a:avLst/>
          </a:prstGeom>
        </p:spPr>
        <p:txBody>
          <a:bodyPr lIns="55385" tIns="27693" rIns="55385" bIns="27693"/>
          <a:lstStyle>
            <a:lvl1pPr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" y="1581626"/>
            <a:ext cx="9144000" cy="388978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8457874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pl-PL" sz="3200" smtClean="0"/>
              <a:t>Kliknij, aby edytować style wzorca tekstu</a:t>
            </a:r>
          </a:p>
          <a:p>
            <a:pPr lvl="1">
              <a:defRPr sz="1800"/>
            </a:pPr>
            <a:r>
              <a:rPr lang="pl-PL" sz="3200" smtClean="0"/>
              <a:t>Drugi poziom</a:t>
            </a:r>
          </a:p>
          <a:p>
            <a:pPr lvl="2">
              <a:defRPr sz="1800"/>
            </a:pPr>
            <a:r>
              <a:rPr lang="pl-PL" sz="3200" smtClean="0"/>
              <a:t>Trzeci poziom</a:t>
            </a:r>
          </a:p>
          <a:p>
            <a:pPr lvl="3">
              <a:defRPr sz="1800"/>
            </a:pPr>
            <a:r>
              <a:rPr lang="pl-PL" sz="3200" smtClean="0"/>
              <a:t>Czwarty poziom</a:t>
            </a:r>
          </a:p>
          <a:p>
            <a:pPr lvl="4">
              <a:defRPr sz="1800"/>
            </a:pPr>
            <a:r>
              <a:rPr lang="pl-PL" sz="3200" smtClean="0"/>
              <a:t>Piąty poziom</a:t>
            </a:r>
            <a:endParaRPr sz="320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553200" y="6400440"/>
            <a:ext cx="2133600" cy="276950"/>
          </a:xfrm>
          <a:prstGeom prst="rect">
            <a:avLst/>
          </a:prstGeom>
        </p:spPr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024898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5"/>
          <p:cNvSpPr/>
          <p:nvPr/>
        </p:nvSpPr>
        <p:spPr>
          <a:xfrm>
            <a:off x="1" y="512676"/>
            <a:ext cx="9143999" cy="1394755"/>
          </a:xfrm>
          <a:prstGeom prst="rect">
            <a:avLst/>
          </a:prstGeom>
          <a:solidFill>
            <a:srgbClr val="ED3B3B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692" tIns="27693" rIns="27692" bIns="27693">
            <a:spAutoFit/>
          </a:bodyPr>
          <a:lstStyle/>
          <a:p>
            <a:pPr lvl="0" algn="ctr"/>
            <a:endParaRPr lang="pl-PL" sz="2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pl-PL" sz="2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0"/>
          </p:nvPr>
        </p:nvSpPr>
        <p:spPr>
          <a:xfrm>
            <a:off x="764381" y="2505313"/>
            <a:ext cx="7858125" cy="3742968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457200" y="609887"/>
            <a:ext cx="8229600" cy="779059"/>
          </a:xfrm>
          <a:prstGeom prst="rect">
            <a:avLst/>
          </a:prstGeom>
        </p:spPr>
        <p:txBody>
          <a:bodyPr lIns="55385" tIns="27693" rIns="55385" bIns="27693"/>
          <a:lstStyle>
            <a:lvl1pPr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0086836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ytuł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0" y="1883293"/>
            <a:ext cx="9151935" cy="3434270"/>
            <a:chOff x="0" y="2790064"/>
            <a:chExt cx="16270106" cy="5087807"/>
          </a:xfrm>
        </p:grpSpPr>
        <p:sp>
          <p:nvSpPr>
            <p:cNvPr id="13" name="Prostokąt 12"/>
            <p:cNvSpPr/>
            <p:nvPr/>
          </p:nvSpPr>
          <p:spPr>
            <a:xfrm>
              <a:off x="0" y="7490304"/>
              <a:ext cx="16270106" cy="387567"/>
            </a:xfrm>
            <a:prstGeom prst="rect">
              <a:avLst/>
            </a:prstGeom>
            <a:solidFill>
              <a:srgbClr val="555555"/>
            </a:solidFill>
            <a:ln w="25400" cap="flat">
              <a:solidFill>
                <a:srgbClr val="555555"/>
              </a:solidFill>
              <a:prstDash val="solid"/>
              <a:bevel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553852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0" y="2790064"/>
              <a:ext cx="16270106" cy="387567"/>
            </a:xfrm>
            <a:prstGeom prst="rect">
              <a:avLst/>
            </a:prstGeom>
            <a:solidFill>
              <a:srgbClr val="ED3B3B"/>
            </a:solidFill>
            <a:ln w="25400" cap="flat">
              <a:solidFill>
                <a:srgbClr val="ED3B3B"/>
              </a:solidFill>
              <a:prstDash val="solid"/>
              <a:bevel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553852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" name="Shape 55"/>
          <p:cNvSpPr/>
          <p:nvPr/>
        </p:nvSpPr>
        <p:spPr>
          <a:xfrm>
            <a:off x="1" y="512676"/>
            <a:ext cx="9143999" cy="1394755"/>
          </a:xfrm>
          <a:prstGeom prst="rect">
            <a:avLst/>
          </a:prstGeom>
          <a:solidFill>
            <a:srgbClr val="ED3B3B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692" tIns="27693" rIns="27692" bIns="27693">
            <a:spAutoFit/>
          </a:bodyPr>
          <a:lstStyle/>
          <a:p>
            <a:pPr lvl="0" algn="ctr"/>
            <a:endParaRPr lang="pl-PL" sz="2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pl-PL" sz="2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0"/>
          </p:nvPr>
        </p:nvSpPr>
        <p:spPr>
          <a:xfrm>
            <a:off x="764381" y="3769238"/>
            <a:ext cx="7858125" cy="2479043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0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457200" y="609887"/>
            <a:ext cx="8229600" cy="779059"/>
          </a:xfrm>
          <a:prstGeom prst="rect">
            <a:avLst/>
          </a:prstGeom>
        </p:spPr>
        <p:txBody>
          <a:bodyPr lIns="55385" tIns="27693" rIns="55385" bIns="27693"/>
          <a:lstStyle>
            <a:lvl1pPr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5" name="Shape 205"/>
          <p:cNvSpPr/>
          <p:nvPr/>
        </p:nvSpPr>
        <p:spPr>
          <a:xfrm>
            <a:off x="1710844" y="859639"/>
            <a:ext cx="6035171" cy="760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0903" tIns="10903" rIns="10903" bIns="10903">
            <a:spAutoFit/>
          </a:bodyPr>
          <a:lstStyle>
            <a:lvl1pPr>
              <a:defRPr sz="2500"/>
            </a:lvl1pPr>
          </a:lstStyle>
          <a:p>
            <a:pPr lvl="0" algn="ctr"/>
            <a:endParaRPr lang="pl-PL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74579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12676"/>
            <a:ext cx="9155942" cy="512677"/>
          </a:xfrm>
          <a:prstGeom prst="rect">
            <a:avLst/>
          </a:prstGeom>
        </p:spPr>
        <p:txBody>
          <a:bodyPr lIns="55385" tIns="27693" rIns="55385" bIns="27693">
            <a:noAutofit/>
          </a:bodyPr>
          <a:lstStyle>
            <a:lvl1pPr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509"/>
            <a:ext cx="2133303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fld id="{CD05EBE7-D98A-44B1-8B17-67A247285324}" type="datetimeFigureOut">
              <a:rPr lang="pl-PL" smtClean="0"/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498" y="6356509"/>
            <a:ext cx="2895005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038404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18897"/>
            <a:ext cx="9159500" cy="512677"/>
          </a:xfrm>
          <a:prstGeom prst="rect">
            <a:avLst/>
          </a:prstGeom>
        </p:spPr>
        <p:txBody>
          <a:bodyPr lIns="55385" tIns="27693" rIns="55385" bIns="27693">
            <a:noAutofit/>
          </a:bodyPr>
          <a:lstStyle>
            <a:lvl1pPr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73627"/>
            <a:ext cx="8229600" cy="42524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509"/>
            <a:ext cx="2133303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fld id="{CD05EBE7-D98A-44B1-8B17-67A247285324}" type="datetimeFigureOut">
              <a:rPr lang="pl-PL" smtClean="0"/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498" y="6356509"/>
            <a:ext cx="2895005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hape 78"/>
          <p:cNvSpPr/>
          <p:nvPr/>
        </p:nvSpPr>
        <p:spPr>
          <a:xfrm>
            <a:off x="0" y="1025352"/>
            <a:ext cx="9159501" cy="512676"/>
          </a:xfrm>
          <a:prstGeom prst="rect">
            <a:avLst/>
          </a:prstGeom>
          <a:solidFill>
            <a:srgbClr val="55555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algn="ctr"/>
            <a:r>
              <a:rPr lang="pl-PL" sz="2700" b="1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sz="2700" b="1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27857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ylko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pl-PL" sz="3200" smtClean="0"/>
              <a:t>Kliknij, aby edytować style wzorca tekstu</a:t>
            </a:r>
          </a:p>
          <a:p>
            <a:pPr lvl="1">
              <a:defRPr sz="1800"/>
            </a:pPr>
            <a:r>
              <a:rPr lang="pl-PL" sz="3200" smtClean="0"/>
              <a:t>Drugi poziom</a:t>
            </a:r>
          </a:p>
          <a:p>
            <a:pPr lvl="2">
              <a:defRPr sz="1800"/>
            </a:pPr>
            <a:r>
              <a:rPr lang="pl-PL" sz="3200" smtClean="0"/>
              <a:t>Trzeci poziom</a:t>
            </a:r>
          </a:p>
          <a:p>
            <a:pPr lvl="3">
              <a:defRPr sz="1800"/>
            </a:pPr>
            <a:r>
              <a:rPr lang="pl-PL" sz="3200" smtClean="0"/>
              <a:t>Czwarty poziom</a:t>
            </a:r>
          </a:p>
          <a:p>
            <a:pPr lvl="4">
              <a:defRPr sz="1800"/>
            </a:pPr>
            <a:r>
              <a:rPr lang="pl-PL" sz="3200" smtClean="0"/>
              <a:t>Piąty poziom</a:t>
            </a:r>
            <a:endParaRPr sz="320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 - biał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12676"/>
            <a:ext cx="9155942" cy="512677"/>
          </a:xfrm>
          <a:prstGeom prst="rect">
            <a:avLst/>
          </a:prstGeom>
        </p:spPr>
        <p:txBody>
          <a:bodyPr lIns="55385" tIns="27693" rIns="55385" bIns="27693">
            <a:noAutofit/>
          </a:bodyPr>
          <a:lstStyle>
            <a:lvl1pPr>
              <a:defRPr sz="2700" b="0" strike="noStrike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509"/>
            <a:ext cx="2133303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fld id="{CD05EBE7-D98A-44B1-8B17-67A247285324}" type="datetimeFigureOut">
              <a:rPr lang="pl-PL" smtClean="0"/>
              <a:t>2014-06-30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498" y="6356509"/>
            <a:ext cx="2895005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866795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- czar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8"/>
          <p:cNvSpPr/>
          <p:nvPr/>
        </p:nvSpPr>
        <p:spPr>
          <a:xfrm>
            <a:off x="1" y="512676"/>
            <a:ext cx="9155942" cy="6345324"/>
          </a:xfrm>
          <a:prstGeom prst="rect">
            <a:avLst/>
          </a:prstGeom>
          <a:solidFill>
            <a:srgbClr val="55555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algn="ctr"/>
            <a:r>
              <a:rPr lang="pl-PL" sz="2700" b="1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sz="2700" b="1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12676"/>
            <a:ext cx="9155942" cy="512677"/>
          </a:xfrm>
          <a:prstGeom prst="rect">
            <a:avLst/>
          </a:prstGeom>
        </p:spPr>
        <p:txBody>
          <a:bodyPr lIns="55385" tIns="27693" rIns="55385" bIns="27693">
            <a:noAutofit/>
          </a:bodyPr>
          <a:lstStyle>
            <a:lvl1pPr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509"/>
            <a:ext cx="2133303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fld id="{CD05EBE7-D98A-44B1-8B17-67A247285324}" type="datetimeFigureOut">
              <a:rPr lang="pl-PL" smtClean="0"/>
              <a:t>2014-06-30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498" y="6356509"/>
            <a:ext cx="2895005" cy="365403"/>
          </a:xfrm>
          <a:prstGeom prst="rect">
            <a:avLst/>
          </a:prstGeom>
        </p:spPr>
        <p:txBody>
          <a:bodyPr lIns="55385" tIns="27693" rIns="55385" bIns="27693"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188645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8"/>
          <p:cNvSpPr/>
          <p:nvPr/>
        </p:nvSpPr>
        <p:spPr>
          <a:xfrm>
            <a:off x="1" y="0"/>
            <a:ext cx="9155942" cy="512676"/>
          </a:xfrm>
          <a:prstGeom prst="rect">
            <a:avLst/>
          </a:prstGeom>
          <a:solidFill>
            <a:srgbClr val="ED3B3B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algn="ctr"/>
            <a:r>
              <a:rPr lang="pl-PL" sz="2900" b="1" baseline="0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endParaRPr sz="2900" b="1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5257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696" tIns="45696" rIns="45696" bIns="45696">
            <a:normAutofit/>
          </a:bodyPr>
          <a:lstStyle/>
          <a:p>
            <a:pPr lvl="0">
              <a:defRPr sz="1800"/>
            </a:pPr>
            <a:r>
              <a:rPr sz="3200" dirty="0" err="1"/>
              <a:t>Kliknij</a:t>
            </a:r>
            <a:r>
              <a:rPr sz="3200" dirty="0"/>
              <a:t>, </a:t>
            </a:r>
            <a:r>
              <a:rPr sz="3200" dirty="0" err="1"/>
              <a:t>aby</a:t>
            </a:r>
            <a:r>
              <a:rPr sz="3200" dirty="0"/>
              <a:t> </a:t>
            </a:r>
            <a:r>
              <a:rPr sz="3200" dirty="0" err="1"/>
              <a:t>edytować</a:t>
            </a:r>
            <a:r>
              <a:rPr sz="3200" dirty="0"/>
              <a:t> style </a:t>
            </a:r>
            <a:r>
              <a:rPr sz="3200" dirty="0" err="1"/>
              <a:t>wzorca</a:t>
            </a:r>
            <a:r>
              <a:rPr sz="3200" dirty="0"/>
              <a:t> </a:t>
            </a:r>
            <a:r>
              <a:rPr sz="3200" dirty="0" err="1"/>
              <a:t>tekstu</a:t>
            </a:r>
            <a:endParaRPr sz="3200" dirty="0"/>
          </a:p>
          <a:p>
            <a:pPr lvl="1">
              <a:defRPr sz="1800"/>
            </a:pPr>
            <a:r>
              <a:rPr sz="3200" dirty="0" err="1"/>
              <a:t>Drugi</a:t>
            </a:r>
            <a:r>
              <a:rPr sz="3200" dirty="0"/>
              <a:t> </a:t>
            </a:r>
            <a:r>
              <a:rPr sz="3200" dirty="0" err="1"/>
              <a:t>poziom</a:t>
            </a:r>
            <a:endParaRPr sz="3200" dirty="0"/>
          </a:p>
          <a:p>
            <a:pPr lvl="2">
              <a:defRPr sz="1800"/>
            </a:pPr>
            <a:r>
              <a:rPr sz="3200" dirty="0" err="1"/>
              <a:t>Trzeci</a:t>
            </a:r>
            <a:r>
              <a:rPr sz="3200" dirty="0"/>
              <a:t> </a:t>
            </a:r>
            <a:r>
              <a:rPr sz="3200" dirty="0" err="1"/>
              <a:t>poziom</a:t>
            </a:r>
            <a:endParaRPr sz="3200" dirty="0"/>
          </a:p>
          <a:p>
            <a:pPr lvl="3">
              <a:defRPr sz="1800"/>
            </a:pPr>
            <a:r>
              <a:rPr sz="3200" dirty="0" err="1"/>
              <a:t>Czwarty</a:t>
            </a:r>
            <a:r>
              <a:rPr sz="3200" dirty="0"/>
              <a:t> </a:t>
            </a:r>
            <a:r>
              <a:rPr sz="3200" dirty="0" err="1"/>
              <a:t>poziom</a:t>
            </a:r>
            <a:endParaRPr sz="3200" dirty="0"/>
          </a:p>
          <a:p>
            <a:pPr lvl="4">
              <a:defRPr sz="1800"/>
            </a:pPr>
            <a:r>
              <a:rPr sz="3200" dirty="0" err="1"/>
              <a:t>Piąty</a:t>
            </a:r>
            <a:r>
              <a:rPr sz="3200" dirty="0"/>
              <a:t> </a:t>
            </a:r>
            <a:r>
              <a:rPr sz="3200" dirty="0" err="1"/>
              <a:t>poziom</a:t>
            </a:r>
            <a:endParaRPr sz="3200" dirty="0"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0440"/>
            <a:ext cx="2133600" cy="276950"/>
          </a:xfrm>
          <a:prstGeom prst="rect">
            <a:avLst/>
          </a:prstGeom>
          <a:ln w="12700">
            <a:miter lim="400000"/>
          </a:ln>
        </p:spPr>
        <p:txBody>
          <a:bodyPr lIns="45696" tIns="45696" rIns="45696" bIns="45696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37FAD2AD-6906-4913-AEA3-0430CBB604FD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Shape 78"/>
          <p:cNvSpPr/>
          <p:nvPr/>
        </p:nvSpPr>
        <p:spPr>
          <a:xfrm>
            <a:off x="1" y="512676"/>
            <a:ext cx="9155942" cy="512676"/>
          </a:xfrm>
          <a:prstGeom prst="rect">
            <a:avLst/>
          </a:prstGeom>
          <a:solidFill>
            <a:srgbClr val="55555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algn="ctr"/>
            <a:r>
              <a:rPr lang="pl-PL" sz="2700" b="0" u="none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endParaRPr sz="2700" b="0" u="none" baseline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72769" y="172438"/>
            <a:ext cx="2578874" cy="240593"/>
          </a:xfrm>
          <a:prstGeom prst="rect">
            <a:avLst/>
          </a:prstGeom>
          <a:noFill/>
        </p:spPr>
        <p:txBody>
          <a:bodyPr wrap="none" lIns="55385" tIns="27693" rIns="55385" bIns="27693" rtlCol="0">
            <a:spAutoFit/>
          </a:bodyPr>
          <a:lstStyle/>
          <a:p>
            <a:r>
              <a:rPr lang="pl-PL" sz="1200" dirty="0" smtClean="0">
                <a:solidFill>
                  <a:schemeClr val="bg1"/>
                </a:solidFill>
              </a:rPr>
              <a:t>tworzymy usługi przyjazne obywatelom</a:t>
            </a:r>
            <a:endParaRPr lang="pl-PL" sz="1200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phetka\Desktop\plid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730" b="89730" l="6962" r="95886">
                        <a14:foregroundMark x1="60443" y1="21081" x2="61076" y2="67568"/>
                        <a14:foregroundMark x1="51266" y1="67027" x2="52215" y2="70270"/>
                        <a14:foregroundMark x1="38924" y1="24865" x2="42405" y2="68108"/>
                        <a14:foregroundMark x1="15190" y1="38919" x2="12658" y2="8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2486"/>
            <a:ext cx="637273" cy="4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 advTm="10000">
    <p:randomBar dir="vert"/>
  </p:transition>
  <p:timing>
    <p:tnLst>
      <p:par>
        <p:cTn id="1" dur="indefinite" restart="never" nodeType="tmRoot"/>
      </p:par>
    </p:tnLst>
  </p:timing>
  <p:txStyles>
    <p:titleStyle>
      <a:lvl1pPr algn="ctr" defTabSz="913932" eaLnBrk="1" hangingPunct="1">
        <a:defRPr sz="2900" b="1" baseline="0">
          <a:solidFill>
            <a:schemeClr val="bg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Calibri"/>
        </a:defRPr>
      </a:lvl1pPr>
      <a:lvl2pPr algn="ctr" defTabSz="913932" eaLnBrk="1" hangingPunct="1">
        <a:defRPr sz="4400">
          <a:latin typeface="Calibri"/>
          <a:ea typeface="Calibri"/>
          <a:cs typeface="Calibri"/>
          <a:sym typeface="Calibri"/>
        </a:defRPr>
      </a:lvl2pPr>
      <a:lvl3pPr algn="ctr" defTabSz="913932" eaLnBrk="1" hangingPunct="1">
        <a:defRPr sz="4400">
          <a:latin typeface="Calibri"/>
          <a:ea typeface="Calibri"/>
          <a:cs typeface="Calibri"/>
          <a:sym typeface="Calibri"/>
        </a:defRPr>
      </a:lvl3pPr>
      <a:lvl4pPr algn="ctr" defTabSz="913932" eaLnBrk="1" hangingPunct="1">
        <a:defRPr sz="4400">
          <a:latin typeface="Calibri"/>
          <a:ea typeface="Calibri"/>
          <a:cs typeface="Calibri"/>
          <a:sym typeface="Calibri"/>
        </a:defRPr>
      </a:lvl4pPr>
      <a:lvl5pPr algn="ctr" defTabSz="913932" eaLnBrk="1" hangingPunct="1">
        <a:defRPr sz="4400">
          <a:latin typeface="Calibri"/>
          <a:ea typeface="Calibri"/>
          <a:cs typeface="Calibri"/>
          <a:sym typeface="Calibri"/>
        </a:defRPr>
      </a:lvl5pPr>
      <a:lvl6pPr algn="ctr" defTabSz="913932" eaLnBrk="1" hangingPunct="1">
        <a:defRPr sz="4400">
          <a:latin typeface="Calibri"/>
          <a:ea typeface="Calibri"/>
          <a:cs typeface="Calibri"/>
          <a:sym typeface="Calibri"/>
        </a:defRPr>
      </a:lvl6pPr>
      <a:lvl7pPr algn="ctr" defTabSz="913932" eaLnBrk="1" hangingPunct="1">
        <a:defRPr sz="4400">
          <a:latin typeface="Calibri"/>
          <a:ea typeface="Calibri"/>
          <a:cs typeface="Calibri"/>
          <a:sym typeface="Calibri"/>
        </a:defRPr>
      </a:lvl7pPr>
      <a:lvl8pPr algn="ctr" defTabSz="913932" eaLnBrk="1" hangingPunct="1">
        <a:defRPr sz="4400">
          <a:latin typeface="Calibri"/>
          <a:ea typeface="Calibri"/>
          <a:cs typeface="Calibri"/>
          <a:sym typeface="Calibri"/>
        </a:defRPr>
      </a:lvl8pPr>
      <a:lvl9pPr algn="ctr" defTabSz="913932" eaLnBrk="1" hangingPunct="1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724" indent="-342724" defTabSz="913932" eaLnBrk="1" hangingPunct="1">
        <a:spcBef>
          <a:spcPts val="727"/>
        </a:spcBef>
        <a:buSzPct val="100000"/>
        <a:buFont typeface="Arial"/>
        <a:buChar char="•"/>
        <a:defRPr sz="3200">
          <a:solidFill>
            <a:srgbClr val="555555"/>
          </a:solidFill>
          <a:latin typeface="Calibri"/>
          <a:ea typeface="Calibri"/>
          <a:cs typeface="Calibri"/>
          <a:sym typeface="Calibri"/>
        </a:defRPr>
      </a:lvl1pPr>
      <a:lvl2pPr marL="786030" indent="-329064" defTabSz="913932" eaLnBrk="1" hangingPunct="1">
        <a:spcBef>
          <a:spcPts val="727"/>
        </a:spcBef>
        <a:buSzPct val="100000"/>
        <a:buFont typeface="Arial"/>
        <a:buChar char="–"/>
        <a:defRPr sz="3200">
          <a:solidFill>
            <a:srgbClr val="555555"/>
          </a:solidFill>
          <a:latin typeface="Calibri"/>
          <a:ea typeface="Calibri"/>
          <a:cs typeface="Calibri"/>
          <a:sym typeface="Calibri"/>
        </a:defRPr>
      </a:lvl2pPr>
      <a:lvl3pPr marL="1216670" indent="-302739" defTabSz="913932" eaLnBrk="1" hangingPunct="1">
        <a:spcBef>
          <a:spcPts val="727"/>
        </a:spcBef>
        <a:buSzPct val="100000"/>
        <a:buFont typeface="Arial"/>
        <a:buChar char="•"/>
        <a:defRPr sz="3200">
          <a:solidFill>
            <a:srgbClr val="555555"/>
          </a:solidFill>
          <a:latin typeface="Calibri"/>
          <a:ea typeface="Calibri"/>
          <a:cs typeface="Calibri"/>
          <a:sym typeface="Calibri"/>
        </a:defRPr>
      </a:lvl3pPr>
      <a:lvl4pPr marL="1737853" indent="-366957" defTabSz="913932" eaLnBrk="1" hangingPunct="1">
        <a:spcBef>
          <a:spcPts val="727"/>
        </a:spcBef>
        <a:buSzPct val="100000"/>
        <a:buFont typeface="Arial"/>
        <a:buChar char="–"/>
        <a:defRPr sz="3200">
          <a:solidFill>
            <a:srgbClr val="555555"/>
          </a:solidFill>
          <a:latin typeface="Calibri"/>
          <a:ea typeface="Calibri"/>
          <a:cs typeface="Calibri"/>
          <a:sym typeface="Calibri"/>
        </a:defRPr>
      </a:lvl4pPr>
      <a:lvl5pPr marL="2194818" indent="-366957" defTabSz="913932" eaLnBrk="1" hangingPunct="1">
        <a:spcBef>
          <a:spcPts val="727"/>
        </a:spcBef>
        <a:buSzPct val="100000"/>
        <a:buFont typeface="Arial"/>
        <a:buChar char="»"/>
        <a:defRPr sz="3200">
          <a:solidFill>
            <a:srgbClr val="555555"/>
          </a:solidFill>
          <a:latin typeface="Calibri"/>
          <a:ea typeface="Calibri"/>
          <a:cs typeface="Calibri"/>
          <a:sym typeface="Calibri"/>
        </a:defRPr>
      </a:lvl5pPr>
      <a:lvl6pPr marL="2651784" indent="-366957" defTabSz="913932" eaLnBrk="1" hangingPunct="1">
        <a:spcBef>
          <a:spcPts val="727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750" indent="-366957" defTabSz="913932" eaLnBrk="1" hangingPunct="1">
        <a:spcBef>
          <a:spcPts val="727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5715" indent="-366957" defTabSz="913932" eaLnBrk="1" hangingPunct="1">
        <a:spcBef>
          <a:spcPts val="727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2681" indent="-366957" defTabSz="913932" eaLnBrk="1" hangingPunct="1">
        <a:spcBef>
          <a:spcPts val="727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76926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53852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830778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107704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384630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661556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938482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215408" algn="r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3"/>
          <p:cNvGraphicFramePr/>
          <p:nvPr>
            <p:extLst>
              <p:ext uri="{D42A27DB-BD31-4B8C-83A1-F6EECF244321}">
                <p14:modId xmlns:p14="http://schemas.microsoft.com/office/powerpoint/2010/main" val="2915966282"/>
              </p:ext>
            </p:extLst>
          </p:nvPr>
        </p:nvGraphicFramePr>
        <p:xfrm>
          <a:off x="395536" y="1340892"/>
          <a:ext cx="8352928" cy="5112444"/>
        </p:xfrm>
        <a:graphic>
          <a:graphicData uri="http://schemas.openxmlformats.org/drawingml/2006/table">
            <a:tbl>
              <a:tblPr/>
              <a:tblGrid>
                <a:gridCol w="2715919"/>
                <a:gridCol w="5637009"/>
              </a:tblGrid>
              <a:tr h="274142"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– 8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lang="pl-PL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1800" b="0" i="0"/>
                      </a:pPr>
                      <a:r>
                        <a:rPr lang="pl-PL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</a:t>
                      </a:r>
                      <a:r>
                        <a:rPr sz="2000" b="1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ejestracja</a:t>
                      </a:r>
                      <a:r>
                        <a:rPr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sz="2000" b="1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uczestników</a:t>
                      </a:r>
                      <a:endParaRPr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274142"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endParaRPr sz="14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D3B3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Grupa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1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endParaRPr sz="16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D3B3B"/>
                    </a:solidFill>
                  </a:tcPr>
                </a:tc>
              </a:tr>
              <a:tr h="339555"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– 9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endParaRPr sz="18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263525" algn="ctr" defTabSz="1508885">
                        <a:defRPr sz="1800" b="0" i="0"/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sz="20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zkolenie</a:t>
                      </a:r>
                      <a:endParaRPr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10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 kawowa</a:t>
                      </a:r>
                      <a:endParaRPr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11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lang="pl-PL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11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</a:t>
                      </a:r>
                      <a:endParaRPr lang="pl-PL"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12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lang="pl-PL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13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 obiadowa</a:t>
                      </a:r>
                      <a:endParaRPr lang="pl-PL"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14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lang="pl-PL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14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 kawowa</a:t>
                      </a:r>
                      <a:endParaRPr lang="pl-PL"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16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16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Zakończenie szkolenia</a:t>
                      </a:r>
                      <a:endParaRPr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Harmonogram dnia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376324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3"/>
          <p:cNvGraphicFramePr/>
          <p:nvPr>
            <p:extLst>
              <p:ext uri="{D42A27DB-BD31-4B8C-83A1-F6EECF244321}">
                <p14:modId xmlns:p14="http://schemas.microsoft.com/office/powerpoint/2010/main" val="3046376860"/>
              </p:ext>
            </p:extLst>
          </p:nvPr>
        </p:nvGraphicFramePr>
        <p:xfrm>
          <a:off x="395536" y="1340892"/>
          <a:ext cx="8352928" cy="5112444"/>
        </p:xfrm>
        <a:graphic>
          <a:graphicData uri="http://schemas.openxmlformats.org/drawingml/2006/table">
            <a:tbl>
              <a:tblPr/>
              <a:tblGrid>
                <a:gridCol w="2715919"/>
                <a:gridCol w="5637009"/>
              </a:tblGrid>
              <a:tr h="274142"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– </a:t>
                      </a:r>
                      <a:r>
                        <a:rPr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1800" b="0" i="0"/>
                      </a:pPr>
                      <a:r>
                        <a:rPr lang="pl-PL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</a:t>
                      </a:r>
                      <a:r>
                        <a:rPr sz="2000" b="1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ejestracja</a:t>
                      </a:r>
                      <a:r>
                        <a:rPr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sz="2000" b="1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uczestników</a:t>
                      </a:r>
                      <a:endParaRPr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274142"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endParaRPr sz="14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D3B3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Grupa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1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B</a:t>
                      </a:r>
                      <a:endParaRPr sz="16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076" marR="40076" marT="40076" marB="4007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D3B3B"/>
                    </a:solidFill>
                  </a:tcPr>
                </a:tc>
              </a:tr>
              <a:tr h="339555">
                <a:tc>
                  <a:txBody>
                    <a:bodyPr/>
                    <a:lstStyle/>
                    <a:p>
                      <a:pPr lvl="0" algn="ctr" defTabSz="1508885">
                        <a:defRPr sz="1800" b="0" i="0"/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sz="18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263525" algn="ctr" defTabSz="1508885">
                        <a:defRPr sz="1800" b="0" i="0"/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sz="20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zkolenie</a:t>
                      </a:r>
                      <a:endParaRPr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10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 kawowa</a:t>
                      </a:r>
                      <a:endParaRPr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11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lang="pl-PL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12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 obiadowa</a:t>
                      </a:r>
                      <a:endParaRPr lang="pl-PL"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13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lang="pl-PL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– 13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</a:t>
                      </a:r>
                      <a:endParaRPr lang="pl-PL"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14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lang="pl-PL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15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Przerwa kawowa</a:t>
                      </a:r>
                      <a:endParaRPr lang="pl-PL"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16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Szkolenie</a:t>
                      </a:r>
                      <a:endParaRPr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300">
                <a:tc>
                  <a:txBody>
                    <a:bodyPr/>
                    <a:lstStyle/>
                    <a:p>
                      <a:pPr lvl="0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pl-PL" sz="1800" b="1" dirty="0" smtClean="0">
                          <a:latin typeface="Calibri" panose="020F0502020204030204" pitchFamily="34" charset="0"/>
                        </a:rPr>
                        <a:t> – 16</a:t>
                      </a:r>
                      <a:r>
                        <a:rPr lang="pl-PL" sz="1800" b="1" baseline="30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sz="1800" b="1" dirty="0"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defTabSz="1508885">
                        <a:defRPr sz="2500" i="0">
                          <a:solidFill>
                            <a:srgbClr val="FFFFFF"/>
                          </a:solidFill>
                        </a:defRPr>
                      </a:pPr>
                      <a:r>
                        <a:rPr lang="pl-PL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Zakończenie szkolenia</a:t>
                      </a:r>
                      <a:endParaRPr sz="20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Harmonogram dnia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7304121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plID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114</Words>
  <Application>Microsoft Office PowerPoint</Application>
  <PresentationFormat>Pokaz na ekranie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projekt plID</vt:lpstr>
      <vt:lpstr>Harmonogram dnia</vt:lpstr>
      <vt:lpstr>Harmonogram dnia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Hetka Piotr</dc:creator>
  <cp:lastModifiedBy>Dowgiałło-Kadłubowska Maria</cp:lastModifiedBy>
  <cp:revision>25</cp:revision>
  <dcterms:created xsi:type="dcterms:W3CDTF">2014-06-16T00:33:11Z</dcterms:created>
  <dcterms:modified xsi:type="dcterms:W3CDTF">2014-06-30T11:19:35Z</dcterms:modified>
</cp:coreProperties>
</file>